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58" r:id="rId3"/>
    <p:sldId id="259" r:id="rId4"/>
    <p:sldId id="264" r:id="rId5"/>
    <p:sldId id="273" r:id="rId6"/>
    <p:sldId id="260" r:id="rId7"/>
    <p:sldId id="261" r:id="rId8"/>
    <p:sldId id="262" r:id="rId9"/>
    <p:sldId id="263" r:id="rId10"/>
    <p:sldId id="265" r:id="rId11"/>
    <p:sldId id="269" r:id="rId12"/>
    <p:sldId id="274" r:id="rId13"/>
    <p:sldId id="268" r:id="rId14"/>
    <p:sldId id="270" r:id="rId15"/>
    <p:sldId id="285" r:id="rId16"/>
    <p:sldId id="267" r:id="rId17"/>
    <p:sldId id="275" r:id="rId18"/>
    <p:sldId id="276" r:id="rId19"/>
    <p:sldId id="286" r:id="rId20"/>
    <p:sldId id="287" r:id="rId21"/>
    <p:sldId id="288" r:id="rId22"/>
    <p:sldId id="290" r:id="rId23"/>
    <p:sldId id="289" r:id="rId24"/>
    <p:sldId id="296" r:id="rId25"/>
    <p:sldId id="277" r:id="rId26"/>
    <p:sldId id="291" r:id="rId27"/>
    <p:sldId id="278" r:id="rId28"/>
    <p:sldId id="297" r:id="rId29"/>
    <p:sldId id="298" r:id="rId30"/>
    <p:sldId id="299" r:id="rId31"/>
    <p:sldId id="279" r:id="rId32"/>
    <p:sldId id="300" r:id="rId33"/>
    <p:sldId id="301" r:id="rId34"/>
    <p:sldId id="302" r:id="rId35"/>
    <p:sldId id="303" r:id="rId36"/>
    <p:sldId id="306" r:id="rId37"/>
    <p:sldId id="307" r:id="rId38"/>
    <p:sldId id="308" r:id="rId39"/>
    <p:sldId id="309" r:id="rId40"/>
    <p:sldId id="310" r:id="rId41"/>
    <p:sldId id="311" r:id="rId42"/>
    <p:sldId id="313" r:id="rId43"/>
    <p:sldId id="314" r:id="rId44"/>
    <p:sldId id="315" r:id="rId45"/>
    <p:sldId id="316" r:id="rId46"/>
    <p:sldId id="317" r:id="rId47"/>
    <p:sldId id="318" r:id="rId48"/>
    <p:sldId id="312" r:id="rId49"/>
    <p:sldId id="304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05" r:id="rId63"/>
    <p:sldId id="280" r:id="rId64"/>
    <p:sldId id="272" r:id="rId65"/>
    <p:sldId id="271" r:id="rId66"/>
    <p:sldId id="284" r:id="rId67"/>
    <p:sldId id="281" r:id="rId68"/>
    <p:sldId id="282" r:id="rId69"/>
    <p:sldId id="283" r:id="rId70"/>
    <p:sldId id="292" r:id="rId71"/>
    <p:sldId id="293" r:id="rId72"/>
    <p:sldId id="294" r:id="rId73"/>
    <p:sldId id="266" r:id="rId74"/>
    <p:sldId id="295" r:id="rId75"/>
    <p:sldId id="257" r:id="rId7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1" d="100"/>
          <a:sy n="131" d="100"/>
        </p:scale>
        <p:origin x="-120" y="-2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DD7DB-0A77-0C44-A90D-DA56DD16E7A1}" type="datetimeFigureOut">
              <a:rPr lang="en-US" smtClean="0"/>
              <a:t>5/4/16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88900-DA85-B941-B872-9A32732B8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8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60004-A695-B643-9A25-3FAD5EA8916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4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60004-A695-B643-9A25-3FAD5EA8916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19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make videos about code at </a:t>
            </a:r>
            <a:r>
              <a:rPr lang="en-US" baseline="0" dirty="0" err="1" smtClean="0"/>
              <a:t>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compchomp</a:t>
            </a:r>
            <a:r>
              <a:rPr lang="en-US" baseline="0" dirty="0" smtClean="0"/>
              <a:t> – if you like code and videos, I’d love to have you check them out.</a:t>
            </a:r>
            <a:br>
              <a:rPr lang="en-US" baseline="0" dirty="0" smtClean="0"/>
            </a:b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I’d also love to continue the conversation - I’m on Twitter @</a:t>
            </a:r>
            <a:r>
              <a:rPr lang="en-US" baseline="0" dirty="0" err="1" smtClean="0"/>
              <a:t>JessRudder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And, I’ve “borrowed” the company credit card and we’ll be having drinks in the Hotel lounge before dinner.  Come talk diversity and help me spend some of that NY tech money.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60004-A695-B643-9A25-3FAD5EA8916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7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12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98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0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5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37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10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0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5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14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7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AC8F7-BD32-474E-B28A-204183C77CB1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A3030-C119-F641-8258-E4CC103D5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7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ffee-c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76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ffee-disast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b-develop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53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retch-c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7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ql-inj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53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ql-hac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53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ffee-c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63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sonal-inf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53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7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eartble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70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ld-to-vo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0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sie-int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r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0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inforest-pup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0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oog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0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-aci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0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inforest-pup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72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qu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70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tch-reques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0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ploye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70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ngine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41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i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41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uble-espress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41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oth-cas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70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sed-do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62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pen-do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62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dy-charac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62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ql-sele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62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d-sq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69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ql-dele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69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staurant-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69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-restaurant-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00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usie-tri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was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00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ny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00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ny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2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ny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2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2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2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2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tun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2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tune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 descr="fortune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00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tech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62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uble-espress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76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tech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19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tech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19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r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19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re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67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re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674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re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67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re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674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re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91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22091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220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ple-latt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22091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22091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2627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latiron-ru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51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a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532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553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verse-gro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76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3373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3373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337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ple-latte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2931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2931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2931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-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2931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-e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5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ple-latte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ple-latte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55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</TotalTime>
  <Words>29</Words>
  <Application>Microsoft Macintosh PowerPoint</Application>
  <PresentationFormat>On-screen Show (16:9)</PresentationFormat>
  <Paragraphs>10</Paragraphs>
  <Slides>75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Flatiron School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Rudder</dc:creator>
  <cp:lastModifiedBy>Jessica Rudder</cp:lastModifiedBy>
  <cp:revision>38</cp:revision>
  <dcterms:created xsi:type="dcterms:W3CDTF">2016-05-04T14:31:41Z</dcterms:created>
  <dcterms:modified xsi:type="dcterms:W3CDTF">2016-05-05T19:32:10Z</dcterms:modified>
</cp:coreProperties>
</file>